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8" r:id="rId8"/>
    <p:sldId id="263" r:id="rId9"/>
    <p:sldId id="269" r:id="rId10"/>
    <p:sldId id="264" r:id="rId11"/>
    <p:sldId id="262" r:id="rId12"/>
    <p:sldId id="265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F945-38DC-405A-8546-6DEB00874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6939B-BF0C-49E3-9490-821AE4396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B440F-91AF-44F9-9226-D5AFEBFD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3CA21-1813-4AA7-B903-236CC1A7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870A-7295-4CA3-A67F-003425FCB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05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F861-4D90-41E3-99A9-ACEE4564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43B65-14CE-47DF-A65F-98130C474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D231-9515-45AE-9873-0F100085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3569-6CAC-4B2D-B4F7-C09F6F36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88CB-633E-4D2A-B011-76205D9A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04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8712FA-C024-4083-AC36-1037854ED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CA8C1-5288-4437-B7C1-CB190EFA2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801FC-3F09-4CA7-89D4-7CFC89A0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2909-2291-4E59-BFD7-A69C06BF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97DC6-F43A-474D-A5CA-C155C251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66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4AB4-19C1-4591-A281-61444C5C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3AA9-390D-418C-B0E5-DE0B2AE99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105BA-8197-4830-8FBF-E369777D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AF17A-FA97-4DB9-8DC3-2377A511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53A44-2F85-487E-99E4-803B9246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57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DC6E-5670-4439-AD20-12DED27A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32D9-EB75-489A-8B61-F5CA8D27D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FCFEC-FAAC-480F-886F-F821ED03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A6F67-198D-4E86-9AA7-C6366C7E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B90F1-F185-4E38-A14D-8634CEC4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36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EFE3-EC02-4F89-B5C8-F701B419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E638-1CA8-4276-8CCC-495771E43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3DA50-C4DF-4A11-9E03-BC84383EF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15137-5B2D-4BEE-95EE-383477B9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AB4CC-9D63-46B0-AECB-3A046433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E6A40-4971-41B3-97AB-168CA2D8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57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5806-D53B-4363-8828-5EA398E7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C9642-5D10-4860-AC5B-0C24EBA72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A38DE-8056-4486-B208-D70ECFEEA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F4CBD-3D63-4B85-B3FE-4162736C1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36374-18F7-423F-818A-2BB92652B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DFE21-41D4-4C5E-B327-7D6837E0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E1881-E710-446D-8F07-A151091A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35A1C-B70F-47D2-ACD5-516ACA94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28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3C2B-1E2F-40D8-A04B-BA63C873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011D9-A153-4305-99DD-793F5933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A5B62-8721-44EA-9AD1-C9825BD7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5336C-EB9D-4A72-8AF1-8F9CD974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9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36364-14E5-4865-A92F-E5E14125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2B7B7-D8FF-440A-8455-353317F1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78BFF-656E-430B-BBF4-026890E8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88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9BA9-BCD0-46F0-B31A-EA0FCCE2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D77BC-FEB3-44FD-B415-0FAF8A9C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A145E-B34E-4BB8-B709-72507A331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A9600-B5EE-4204-AF46-30262491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CA0A2-5AB6-4F9B-8652-CEC8B006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5778-DBC8-452B-A15D-AABD2F92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35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87CB-8109-4D79-8688-3C7AF085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9E2C1-D69B-4D3E-BB0B-5730ED322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91DDE-E22C-48CF-9C13-B5AB3F9E2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B1D4B-7D95-48E5-8B28-1B534485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3BA73-3ED0-4AC2-A6DF-02BD7A75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4A378-43F0-4F15-AB46-D845C69C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12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8EEC4-3252-4DAF-9CEB-8F27897D2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BC0E6-6BB7-45C4-8847-983444DB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26F6-B44F-4B2D-8FBD-A7DD22465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E6CD7-939C-4CC8-86F5-B9EF60BA506E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53583-3183-4E19-A96A-98799BA75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60470-715E-45C8-AB3B-49DE3DB5B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DB665-59B6-49AF-BB97-EFCD5111C6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14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31C06-8579-BB98-FDA9-FE3ACF97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13" y="195061"/>
            <a:ext cx="5618534" cy="14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399D0-A1BD-0E58-3E15-4086AABAC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5" t="16377" r="20320" b="27681"/>
          <a:stretch/>
        </p:blipFill>
        <p:spPr>
          <a:xfrm>
            <a:off x="139147" y="119269"/>
            <a:ext cx="8528197" cy="52335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BB1FB7-E6AF-CDE5-00A0-8EC4408E7AB5}"/>
              </a:ext>
            </a:extLst>
          </p:cNvPr>
          <p:cNvSpPr/>
          <p:nvPr/>
        </p:nvSpPr>
        <p:spPr>
          <a:xfrm>
            <a:off x="6546710" y="518602"/>
            <a:ext cx="2023358" cy="986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98A45-DE4D-9B25-A813-86A3136D1274}"/>
              </a:ext>
            </a:extLst>
          </p:cNvPr>
          <p:cNvSpPr/>
          <p:nvPr/>
        </p:nvSpPr>
        <p:spPr>
          <a:xfrm>
            <a:off x="2013619" y="3991377"/>
            <a:ext cx="1186781" cy="230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3D24C8-4091-C286-0293-FACA64A99EF2}"/>
              </a:ext>
            </a:extLst>
          </p:cNvPr>
          <p:cNvSpPr/>
          <p:nvPr/>
        </p:nvSpPr>
        <p:spPr>
          <a:xfrm>
            <a:off x="272363" y="2071993"/>
            <a:ext cx="398846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4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29EC0-4371-949C-2351-A5D2490E2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16596" r="24439" b="20709"/>
          <a:stretch/>
        </p:blipFill>
        <p:spPr>
          <a:xfrm>
            <a:off x="184825" y="175097"/>
            <a:ext cx="7791857" cy="5778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370CB0-F934-452C-C175-048ADFE41CCA}"/>
              </a:ext>
            </a:extLst>
          </p:cNvPr>
          <p:cNvSpPr/>
          <p:nvPr/>
        </p:nvSpPr>
        <p:spPr>
          <a:xfrm>
            <a:off x="778207" y="2071991"/>
            <a:ext cx="632304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47F60-9ECD-EEE4-D221-8FB3861663CD}"/>
              </a:ext>
            </a:extLst>
          </p:cNvPr>
          <p:cNvSpPr/>
          <p:nvPr/>
        </p:nvSpPr>
        <p:spPr>
          <a:xfrm>
            <a:off x="2033076" y="3188846"/>
            <a:ext cx="1264601" cy="2158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CB045-E435-A307-433C-751D32FBC3DE}"/>
              </a:ext>
            </a:extLst>
          </p:cNvPr>
          <p:cNvSpPr/>
          <p:nvPr/>
        </p:nvSpPr>
        <p:spPr>
          <a:xfrm>
            <a:off x="2042804" y="3563359"/>
            <a:ext cx="1245145" cy="220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1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6EDEE4-D287-AFBC-B373-F1A8D339D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16454" r="19208" b="26099"/>
          <a:stretch/>
        </p:blipFill>
        <p:spPr>
          <a:xfrm>
            <a:off x="165370" y="145915"/>
            <a:ext cx="7422204" cy="45893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704778-336E-AF7B-46C3-206991BEF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00" t="36879" r="19563" b="32483"/>
          <a:stretch/>
        </p:blipFill>
        <p:spPr>
          <a:xfrm>
            <a:off x="165369" y="4824915"/>
            <a:ext cx="7422203" cy="25049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8D6356-B1CF-74D0-6858-4732896F0BE0}"/>
              </a:ext>
            </a:extLst>
          </p:cNvPr>
          <p:cNvSpPr/>
          <p:nvPr/>
        </p:nvSpPr>
        <p:spPr>
          <a:xfrm>
            <a:off x="632293" y="3928148"/>
            <a:ext cx="6955279" cy="4590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B3948-8E47-948E-5FC4-0C1911718D4B}"/>
              </a:ext>
            </a:extLst>
          </p:cNvPr>
          <p:cNvSpPr/>
          <p:nvPr/>
        </p:nvSpPr>
        <p:spPr>
          <a:xfrm>
            <a:off x="4270437" y="7021543"/>
            <a:ext cx="612848" cy="215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4634D4-198B-BC9E-A692-C5DCECDC72C9}"/>
              </a:ext>
            </a:extLst>
          </p:cNvPr>
          <p:cNvSpPr/>
          <p:nvPr/>
        </p:nvSpPr>
        <p:spPr>
          <a:xfrm>
            <a:off x="4280166" y="4387173"/>
            <a:ext cx="1011682" cy="252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2DE0C-921C-BC99-1C09-C471F3876E73}"/>
              </a:ext>
            </a:extLst>
          </p:cNvPr>
          <p:cNvSpPr txBox="1"/>
          <p:nvPr/>
        </p:nvSpPr>
        <p:spPr>
          <a:xfrm>
            <a:off x="5732214" y="4447572"/>
            <a:ext cx="72757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contact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CDCB6C-DBE1-4C49-5677-40265246E91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91848" y="4513634"/>
            <a:ext cx="440366" cy="8782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79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EE702-8769-586D-BEAD-AD0E766A9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6" t="16312" r="20094" b="39574"/>
          <a:stretch/>
        </p:blipFill>
        <p:spPr>
          <a:xfrm>
            <a:off x="184826" y="165370"/>
            <a:ext cx="9299642" cy="44770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AB80B3-E4B3-FB5A-A70B-FC8AE93751A4}"/>
              </a:ext>
            </a:extLst>
          </p:cNvPr>
          <p:cNvSpPr/>
          <p:nvPr/>
        </p:nvSpPr>
        <p:spPr>
          <a:xfrm>
            <a:off x="6391072" y="3509859"/>
            <a:ext cx="2587555" cy="11325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A3895-6F25-F28A-DA49-4B0D72B04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2" t="12766" r="25818" b="64823"/>
          <a:stretch/>
        </p:blipFill>
        <p:spPr>
          <a:xfrm>
            <a:off x="919263" y="4350611"/>
            <a:ext cx="5432897" cy="23619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160EF-CA70-6596-C7B0-6585D31C1C14}"/>
              </a:ext>
            </a:extLst>
          </p:cNvPr>
          <p:cNvSpPr/>
          <p:nvPr/>
        </p:nvSpPr>
        <p:spPr>
          <a:xfrm>
            <a:off x="178322" y="155644"/>
            <a:ext cx="9306146" cy="65665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68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ED105-DD98-8D29-CACD-9CE272A88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" t="22269" r="11052" b="55036"/>
          <a:stretch/>
        </p:blipFill>
        <p:spPr>
          <a:xfrm>
            <a:off x="155642" y="175097"/>
            <a:ext cx="11858018" cy="19681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679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77460-E2C3-95AE-C65A-38B0E1A97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2" t="26377" r="2385" b="24783"/>
          <a:stretch/>
        </p:blipFill>
        <p:spPr>
          <a:xfrm>
            <a:off x="276181" y="238963"/>
            <a:ext cx="9636304" cy="38984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E3A381-7B70-BC0B-9139-49BE12121A3D}"/>
              </a:ext>
            </a:extLst>
          </p:cNvPr>
          <p:cNvSpPr/>
          <p:nvPr/>
        </p:nvSpPr>
        <p:spPr>
          <a:xfrm>
            <a:off x="4805464" y="1789889"/>
            <a:ext cx="1099225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18969-0EAE-DC44-D0D0-0A07F3C6E10F}"/>
              </a:ext>
            </a:extLst>
          </p:cNvPr>
          <p:cNvSpPr/>
          <p:nvPr/>
        </p:nvSpPr>
        <p:spPr>
          <a:xfrm>
            <a:off x="8187447" y="2837234"/>
            <a:ext cx="1725038" cy="1300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5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624A9-3A71-A800-B466-CFFFDE315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6" t="45815" r="33215" b="12199"/>
          <a:stretch/>
        </p:blipFill>
        <p:spPr>
          <a:xfrm>
            <a:off x="204280" y="204281"/>
            <a:ext cx="6245157" cy="37649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47FC58-1EDC-BA83-F4F0-750031534DFF}"/>
              </a:ext>
            </a:extLst>
          </p:cNvPr>
          <p:cNvSpPr/>
          <p:nvPr/>
        </p:nvSpPr>
        <p:spPr>
          <a:xfrm>
            <a:off x="2655652" y="204281"/>
            <a:ext cx="865762" cy="330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0231EB-8CD5-7750-94A1-E6642A757731}"/>
              </a:ext>
            </a:extLst>
          </p:cNvPr>
          <p:cNvSpPr/>
          <p:nvPr/>
        </p:nvSpPr>
        <p:spPr>
          <a:xfrm>
            <a:off x="204280" y="2723743"/>
            <a:ext cx="6245157" cy="12454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46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63A41-D4E4-3CA6-9749-B5FEEBD5B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81" t="26525" r="5378" b="25532"/>
          <a:stretch/>
        </p:blipFill>
        <p:spPr>
          <a:xfrm>
            <a:off x="204280" y="209145"/>
            <a:ext cx="9406648" cy="38963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89BB0B-679A-BAAC-ACE9-490096626F19}"/>
              </a:ext>
            </a:extLst>
          </p:cNvPr>
          <p:cNvSpPr/>
          <p:nvPr/>
        </p:nvSpPr>
        <p:spPr>
          <a:xfrm>
            <a:off x="359924" y="1293778"/>
            <a:ext cx="1099225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F338DA-6B3B-6672-E17E-F155EE61C594}"/>
              </a:ext>
            </a:extLst>
          </p:cNvPr>
          <p:cNvSpPr/>
          <p:nvPr/>
        </p:nvSpPr>
        <p:spPr>
          <a:xfrm>
            <a:off x="2354096" y="2519464"/>
            <a:ext cx="642023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E6AC8-38E3-04C9-7847-046CC980C664}"/>
              </a:ext>
            </a:extLst>
          </p:cNvPr>
          <p:cNvSpPr/>
          <p:nvPr/>
        </p:nvSpPr>
        <p:spPr>
          <a:xfrm>
            <a:off x="6096000" y="3803968"/>
            <a:ext cx="625813" cy="2330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366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DFB88-E13D-5DD6-DD6B-B815569BC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82" t="26241" r="7684" b="21560"/>
          <a:stretch/>
        </p:blipFill>
        <p:spPr>
          <a:xfrm>
            <a:off x="252918" y="155641"/>
            <a:ext cx="9182911" cy="42776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FA84D4-1268-57AF-77DB-39894AAA5A81}"/>
              </a:ext>
            </a:extLst>
          </p:cNvPr>
          <p:cNvSpPr/>
          <p:nvPr/>
        </p:nvSpPr>
        <p:spPr>
          <a:xfrm>
            <a:off x="2363822" y="1264595"/>
            <a:ext cx="583660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B4C560-6C77-2107-7618-9C864C65582A}"/>
              </a:ext>
            </a:extLst>
          </p:cNvPr>
          <p:cNvSpPr/>
          <p:nvPr/>
        </p:nvSpPr>
        <p:spPr>
          <a:xfrm>
            <a:off x="2206558" y="4131691"/>
            <a:ext cx="6791527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20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6FC7B-2D0C-D002-C1F0-6EEA541FA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19" t="12478" r="5112" b="66241"/>
          <a:stretch/>
        </p:blipFill>
        <p:spPr>
          <a:xfrm>
            <a:off x="218061" y="272099"/>
            <a:ext cx="8069906" cy="20111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89ABCC-2018-56AD-CF8D-FE107583A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1" t="46099" r="44829" b="11206"/>
          <a:stretch/>
        </p:blipFill>
        <p:spPr>
          <a:xfrm>
            <a:off x="218060" y="2296231"/>
            <a:ext cx="3646529" cy="30831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92BFCD-4E0C-AF82-7A69-8410C82A9FC7}"/>
              </a:ext>
            </a:extLst>
          </p:cNvPr>
          <p:cNvSpPr/>
          <p:nvPr/>
        </p:nvSpPr>
        <p:spPr>
          <a:xfrm>
            <a:off x="208332" y="262371"/>
            <a:ext cx="8079635" cy="51267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500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7C517-282C-8658-F0A6-CCDE0A356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9" t="26525" r="13977" b="18723"/>
          <a:stretch/>
        </p:blipFill>
        <p:spPr>
          <a:xfrm>
            <a:off x="194552" y="136187"/>
            <a:ext cx="8784077" cy="47289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D5BB9A-4F79-C9B0-7A57-5F9BD8806818}"/>
              </a:ext>
            </a:extLst>
          </p:cNvPr>
          <p:cNvSpPr/>
          <p:nvPr/>
        </p:nvSpPr>
        <p:spPr>
          <a:xfrm>
            <a:off x="4586589" y="525293"/>
            <a:ext cx="2135223" cy="1031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E89B78-3F2E-7A6A-9457-A7F20B55E10B}"/>
              </a:ext>
            </a:extLst>
          </p:cNvPr>
          <p:cNvSpPr/>
          <p:nvPr/>
        </p:nvSpPr>
        <p:spPr>
          <a:xfrm>
            <a:off x="311284" y="2266543"/>
            <a:ext cx="1789890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739690-3C63-CAEA-34CE-FE8E934DD113}"/>
              </a:ext>
            </a:extLst>
          </p:cNvPr>
          <p:cNvSpPr/>
          <p:nvPr/>
        </p:nvSpPr>
        <p:spPr>
          <a:xfrm>
            <a:off x="3190673" y="4552544"/>
            <a:ext cx="4484450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35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9F3B9-4D60-96CE-1839-80B45B106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7" t="26241" r="5821" b="42837"/>
          <a:stretch/>
        </p:blipFill>
        <p:spPr>
          <a:xfrm>
            <a:off x="233462" y="194554"/>
            <a:ext cx="9610929" cy="26189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163FDF-AA52-EF69-9D22-8563BDE2B9FF}"/>
              </a:ext>
            </a:extLst>
          </p:cNvPr>
          <p:cNvSpPr/>
          <p:nvPr/>
        </p:nvSpPr>
        <p:spPr>
          <a:xfrm>
            <a:off x="4306110" y="690663"/>
            <a:ext cx="1190018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525DF2-8B8B-F7CC-DC2A-BA93EAB9CA1E}"/>
              </a:ext>
            </a:extLst>
          </p:cNvPr>
          <p:cNvSpPr/>
          <p:nvPr/>
        </p:nvSpPr>
        <p:spPr>
          <a:xfrm>
            <a:off x="8476033" y="1835284"/>
            <a:ext cx="1368357" cy="9782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F7602-6CBB-B608-0D25-F5CFE8636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3" t="21844" r="47591" b="69325"/>
          <a:stretch/>
        </p:blipFill>
        <p:spPr>
          <a:xfrm>
            <a:off x="233462" y="3068685"/>
            <a:ext cx="3531140" cy="814888"/>
          </a:xfrm>
          <a:prstGeom prst="rect">
            <a:avLst/>
          </a:prstGeom>
          <a:ln w="15875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2F259-0985-2686-3A36-330BF8EE2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4" t="51153" r="32240" b="39149"/>
          <a:stretch/>
        </p:blipFill>
        <p:spPr>
          <a:xfrm>
            <a:off x="233461" y="4031720"/>
            <a:ext cx="7003917" cy="1034285"/>
          </a:xfrm>
          <a:prstGeom prst="rect">
            <a:avLst/>
          </a:prstGeom>
          <a:ln w="15875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E73C12-8482-21A7-CA26-2AA1A61F6AB2}"/>
              </a:ext>
            </a:extLst>
          </p:cNvPr>
          <p:cNvSpPr/>
          <p:nvPr/>
        </p:nvSpPr>
        <p:spPr>
          <a:xfrm>
            <a:off x="233461" y="3068685"/>
            <a:ext cx="7003917" cy="199732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54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2063F8-545F-8886-6F5C-1EA5626ED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8" t="16170" r="37559" b="7943"/>
          <a:stretch/>
        </p:blipFill>
        <p:spPr>
          <a:xfrm>
            <a:off x="145916" y="145913"/>
            <a:ext cx="5179297" cy="61576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F89570-0B18-B6C9-7AFD-C814622FBD18}"/>
              </a:ext>
            </a:extLst>
          </p:cNvPr>
          <p:cNvSpPr/>
          <p:nvPr/>
        </p:nvSpPr>
        <p:spPr>
          <a:xfrm>
            <a:off x="291830" y="3492230"/>
            <a:ext cx="924127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850B06-B895-CE6C-A7A2-D93E4EB4ACB4}"/>
              </a:ext>
            </a:extLst>
          </p:cNvPr>
          <p:cNvSpPr/>
          <p:nvPr/>
        </p:nvSpPr>
        <p:spPr>
          <a:xfrm>
            <a:off x="1799617" y="4883287"/>
            <a:ext cx="642026" cy="214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89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582B5-EFDC-2B8F-BAFF-C649D71D9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8" t="16595" r="10963" b="36738"/>
          <a:stretch/>
        </p:blipFill>
        <p:spPr>
          <a:xfrm>
            <a:off x="214010" y="145914"/>
            <a:ext cx="8892381" cy="39007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D5C6E-F7CC-A833-3A9C-F5F6ADA44968}"/>
              </a:ext>
            </a:extLst>
          </p:cNvPr>
          <p:cNvSpPr/>
          <p:nvPr/>
        </p:nvSpPr>
        <p:spPr>
          <a:xfrm>
            <a:off x="4455268" y="1750979"/>
            <a:ext cx="1040860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871FF1-D10E-234E-1738-B0CEF8033FA9}"/>
              </a:ext>
            </a:extLst>
          </p:cNvPr>
          <p:cNvSpPr/>
          <p:nvPr/>
        </p:nvSpPr>
        <p:spPr>
          <a:xfrm>
            <a:off x="5575570" y="2788596"/>
            <a:ext cx="3101502" cy="12581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98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1A38A-C883-78AA-9874-80668C247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9" t="11490" r="52159" b="6524"/>
          <a:stretch/>
        </p:blipFill>
        <p:spPr>
          <a:xfrm>
            <a:off x="6400819" y="107004"/>
            <a:ext cx="5661499" cy="6619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849093-FCA9-E2F7-30D8-900A8D2FB683}"/>
              </a:ext>
            </a:extLst>
          </p:cNvPr>
          <p:cNvSpPr/>
          <p:nvPr/>
        </p:nvSpPr>
        <p:spPr>
          <a:xfrm>
            <a:off x="6566191" y="1274324"/>
            <a:ext cx="1215958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891F1-92F4-FC5B-02C5-2F9BEF5D93DE}"/>
              </a:ext>
            </a:extLst>
          </p:cNvPr>
          <p:cNvSpPr/>
          <p:nvPr/>
        </p:nvSpPr>
        <p:spPr>
          <a:xfrm>
            <a:off x="8900829" y="3998069"/>
            <a:ext cx="865762" cy="2431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3B314-232D-1F22-48A0-6E70020AED0E}"/>
              </a:ext>
            </a:extLst>
          </p:cNvPr>
          <p:cNvSpPr/>
          <p:nvPr/>
        </p:nvSpPr>
        <p:spPr>
          <a:xfrm>
            <a:off x="10904727" y="4396902"/>
            <a:ext cx="739302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F2D65F-E326-70C3-4DC2-3F826B768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6" t="16596" r="34279" b="34468"/>
          <a:stretch/>
        </p:blipFill>
        <p:spPr>
          <a:xfrm>
            <a:off x="119954" y="107004"/>
            <a:ext cx="6209488" cy="44079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09B4AD-F108-B129-B2FD-4362DF2DBA97}"/>
              </a:ext>
            </a:extLst>
          </p:cNvPr>
          <p:cNvSpPr/>
          <p:nvPr/>
        </p:nvSpPr>
        <p:spPr>
          <a:xfrm>
            <a:off x="2224412" y="463685"/>
            <a:ext cx="1948753" cy="9468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34673-1E34-4BD5-21C1-D824CBDF1470}"/>
              </a:ext>
            </a:extLst>
          </p:cNvPr>
          <p:cNvSpPr/>
          <p:nvPr/>
        </p:nvSpPr>
        <p:spPr>
          <a:xfrm>
            <a:off x="269153" y="1689372"/>
            <a:ext cx="1121902" cy="295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17153-E100-44D3-5533-7AFD21D075FA}"/>
              </a:ext>
            </a:extLst>
          </p:cNvPr>
          <p:cNvSpPr/>
          <p:nvPr/>
        </p:nvSpPr>
        <p:spPr>
          <a:xfrm>
            <a:off x="1845036" y="2865469"/>
            <a:ext cx="606334" cy="2765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76D472-C292-5EB7-3DB9-9D5600F4BA5C}"/>
              </a:ext>
            </a:extLst>
          </p:cNvPr>
          <p:cNvSpPr/>
          <p:nvPr/>
        </p:nvSpPr>
        <p:spPr>
          <a:xfrm>
            <a:off x="2519466" y="4101831"/>
            <a:ext cx="3809976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4FC9A1-D702-172C-CC5D-52600433FBF4}"/>
              </a:ext>
            </a:extLst>
          </p:cNvPr>
          <p:cNvSpPr/>
          <p:nvPr/>
        </p:nvSpPr>
        <p:spPr>
          <a:xfrm>
            <a:off x="110226" y="97276"/>
            <a:ext cx="11952092" cy="6643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03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E6F7F-92DD-514B-E7CB-1368A5ACE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6" t="16595" r="2187" b="34752"/>
          <a:stretch/>
        </p:blipFill>
        <p:spPr>
          <a:xfrm>
            <a:off x="184826" y="184826"/>
            <a:ext cx="11731557" cy="47451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A9CC0B-F012-A2BF-0037-717FF7993D97}"/>
              </a:ext>
            </a:extLst>
          </p:cNvPr>
          <p:cNvSpPr/>
          <p:nvPr/>
        </p:nvSpPr>
        <p:spPr>
          <a:xfrm>
            <a:off x="3122575" y="2198453"/>
            <a:ext cx="1196506" cy="311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A94C8-8B75-9C90-29BA-0CDBFD642DD9}"/>
              </a:ext>
            </a:extLst>
          </p:cNvPr>
          <p:cNvSpPr/>
          <p:nvPr/>
        </p:nvSpPr>
        <p:spPr>
          <a:xfrm>
            <a:off x="5262663" y="3429000"/>
            <a:ext cx="3083669" cy="1501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BC9BD4-4152-D3B5-8FF3-C4D3E249F279}"/>
              </a:ext>
            </a:extLst>
          </p:cNvPr>
          <p:cNvSpPr/>
          <p:nvPr/>
        </p:nvSpPr>
        <p:spPr>
          <a:xfrm>
            <a:off x="9610928" y="3433580"/>
            <a:ext cx="2305455" cy="1501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88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C74482-6413-31BA-6E63-03A11C263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3" t="16312" r="8304" b="29220"/>
          <a:stretch/>
        </p:blipFill>
        <p:spPr>
          <a:xfrm>
            <a:off x="175096" y="155642"/>
            <a:ext cx="9873576" cy="48796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13B2D7-D352-A9C2-D23D-3E3216A070DC}"/>
              </a:ext>
            </a:extLst>
          </p:cNvPr>
          <p:cNvSpPr/>
          <p:nvPr/>
        </p:nvSpPr>
        <p:spPr>
          <a:xfrm>
            <a:off x="2224385" y="2013626"/>
            <a:ext cx="547998" cy="305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192152-E784-6D04-E60A-6CC43C5BD48A}"/>
              </a:ext>
            </a:extLst>
          </p:cNvPr>
          <p:cNvSpPr/>
          <p:nvPr/>
        </p:nvSpPr>
        <p:spPr>
          <a:xfrm>
            <a:off x="5667977" y="4727643"/>
            <a:ext cx="830100" cy="3076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74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80BDE-0A73-E362-A575-EDE4F90D7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3" t="16312" r="29048" b="35887"/>
          <a:stretch/>
        </p:blipFill>
        <p:spPr>
          <a:xfrm>
            <a:off x="214007" y="150779"/>
            <a:ext cx="7645941" cy="47452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E55DE7-55FB-14B5-155A-9C9D8C4E7A9A}"/>
              </a:ext>
            </a:extLst>
          </p:cNvPr>
          <p:cNvSpPr/>
          <p:nvPr/>
        </p:nvSpPr>
        <p:spPr>
          <a:xfrm>
            <a:off x="4756820" y="583662"/>
            <a:ext cx="2159545" cy="10505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D8C3D-8FCA-46D8-5C72-4A0725D38D6C}"/>
              </a:ext>
            </a:extLst>
          </p:cNvPr>
          <p:cNvSpPr/>
          <p:nvPr/>
        </p:nvSpPr>
        <p:spPr>
          <a:xfrm>
            <a:off x="6138148" y="4526398"/>
            <a:ext cx="1721800" cy="2401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47EFE7-1EC8-2B30-3CFB-919DCABCD1D6}"/>
              </a:ext>
            </a:extLst>
          </p:cNvPr>
          <p:cNvSpPr/>
          <p:nvPr/>
        </p:nvSpPr>
        <p:spPr>
          <a:xfrm>
            <a:off x="327492" y="2208179"/>
            <a:ext cx="1841776" cy="3444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05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C23398-BB1F-480F-B294-F32D9F1D5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16454" r="8126" b="29362"/>
          <a:stretch/>
        </p:blipFill>
        <p:spPr>
          <a:xfrm>
            <a:off x="155642" y="165370"/>
            <a:ext cx="9445558" cy="46258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039833-ABF6-206B-C242-30BB30422379}"/>
              </a:ext>
            </a:extLst>
          </p:cNvPr>
          <p:cNvSpPr/>
          <p:nvPr/>
        </p:nvSpPr>
        <p:spPr>
          <a:xfrm>
            <a:off x="2590800" y="1964987"/>
            <a:ext cx="570689" cy="247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C12862-F653-2C8E-550E-D89A7DB5BFE3}"/>
              </a:ext>
            </a:extLst>
          </p:cNvPr>
          <p:cNvSpPr/>
          <p:nvPr/>
        </p:nvSpPr>
        <p:spPr>
          <a:xfrm>
            <a:off x="5424788" y="4523362"/>
            <a:ext cx="671212" cy="2679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834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16</cp:revision>
  <dcterms:created xsi:type="dcterms:W3CDTF">2023-02-19T14:04:10Z</dcterms:created>
  <dcterms:modified xsi:type="dcterms:W3CDTF">2023-03-12T18:17:45Z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2023-02-19T14:04:11Z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88d471e4-da8a-4537-9875-d308f1d2fb05</vt:lpwstr>
  </property>
  <property fmtid="{D5CDD505-2E9C-101B-9397-08002B2CF9AE}" pid="8" name="MSIP_Label_19540963-e559-4020-8a90-fe8a502c2801_ContentBits">
    <vt:lpwstr>0</vt:lpwstr>
  </property>
</Properties>
</file>